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307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6411D-F46D-4529-BB3A-BC83986D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A9B2C4-D0EC-4BF5-8884-D78CEAD11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4C41D-513B-46CD-86BD-11DC98D6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406509-85B9-438F-BC71-579FF6D1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5C9ED-0710-442F-8815-27F9221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CD4B6-F156-4854-A453-A5613480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C689C5-3692-4B84-A056-3577FFDE2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7B2C55-8A3C-47FA-AC12-E8CF78F6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3FC95F-7303-4C59-BE90-0A6D6A97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2CC1B-2B0C-4CBD-BFA8-B16792C8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6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E95FC9-3B34-4305-975B-540614F05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4787B-0BF9-4C2F-A57B-12A359B74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8F968-5687-4B20-8286-B8CD3C39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275922-45E3-4ADF-BC39-2B791AF0A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90FEE-C9F6-409F-AC47-66521857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6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F59E0-E680-4620-8C5A-3FEE532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71A2E-638D-4597-911D-5CA6CAB5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66F0D7-E999-42C6-86D5-82485A17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4BBF8-0057-4460-BDFA-70CC9F0D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CE237-1943-4E2F-935D-76E49CE5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26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22584-A2C1-47A9-B4A8-6E8A5985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2849F-CE8B-4974-A45D-69A29527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82CD75-8640-40A1-8BA2-5C71DFF7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072C48-38D9-4FC2-8743-D83D718D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04C96-B953-4B66-9092-27039F82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9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CBB64-EB80-484C-B736-74ABBD5E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5A76B-B85D-4111-BB11-A0746BA75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A0E8B-2403-408E-8D05-05CD3AF84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3EBFDA-9B3A-46F3-ACFD-433E2C33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52C1F-EF83-444A-A2A6-67E1B3F0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5A7BDD-A1C8-4D7E-A87D-A20514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2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5004A-70B2-4366-A69D-8B35C9DC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D4C6C-7A0E-46CA-BBD6-344040A08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B32D0F-0992-4292-9E35-E4B65AEEB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853476-7153-4EEC-B832-CD33B9B17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474E0C-A145-4CFF-B386-E7628BA3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C37869-F188-4BC6-B749-F464B12E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A510B8-F307-41F6-A842-66FA5801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EAE5AA-577C-49FF-9CB0-64A3DA5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44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0FD44-B05D-4827-9B39-F960EE2C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47E887-8A08-4CD1-89DC-17A7DEF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5D505A-636C-49DA-AE12-D39D5FEC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FEEACD-0EB9-4B8F-8C83-FAF8C54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7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B40D75-41CB-4C14-8008-FE5463CD3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71EEEF-E674-435A-B154-7F5189E5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2B4B-2D4C-4D2A-8329-43090A0D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1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2FC76-F054-4671-9829-AC68613D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11AA5-7D3A-4E2C-9015-DBAB7041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046C38-CBE0-42D8-A630-E3AA1882F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120D05-F1A2-4C8A-9917-4EB647DF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B6C44F-383D-4BF6-8246-C1EC7EF6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9ECD51-C6A2-4C07-A59C-35AACCC6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9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CF874-2D4B-4E69-A4AF-D940D46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FCDD19-196C-4370-886D-4FEAF8CA0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0199D2-E962-49FB-A73C-F14F5FA7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6F7C29-03B2-4595-BE34-0904763D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BD13CC-0A31-4C94-8700-D2A0859C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48B70-3E5F-450B-9916-4838E2CA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1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343F4F-6BB2-4FD5-ACB6-514D2DD9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8DE69B-58D7-4DBE-9A61-FF8F550A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E8F7E-6B11-492C-8A83-50667A594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F7C9B-C2FA-4CAD-8394-4B615DD1A98F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DD286-472C-42ED-B386-C25DF8C6C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42122-B4F0-47D1-9B47-5E3E9783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C4EC4-C749-4DC3-A65D-7F8B6DD16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4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7369D2-E069-41E0-9D7E-5BEAE97FCCBF}"/>
              </a:ext>
            </a:extLst>
          </p:cNvPr>
          <p:cNvSpPr txBox="1"/>
          <p:nvPr/>
        </p:nvSpPr>
        <p:spPr>
          <a:xfrm>
            <a:off x="3673929" y="261256"/>
            <a:ext cx="484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温控胞衣小球生产设备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7E5387-C5A1-4892-A00B-97360E4DAAA0}"/>
              </a:ext>
            </a:extLst>
          </p:cNvPr>
          <p:cNvSpPr txBox="1"/>
          <p:nvPr/>
        </p:nvSpPr>
        <p:spPr>
          <a:xfrm>
            <a:off x="345233" y="1212980"/>
            <a:ext cx="11028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思路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先生产出半球外壳，再由两个半球状外壳粘合成完整的小球外壳，之后向其中注入阻化液体。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7D6E2-2514-4EBD-B6CB-EB34DA24D8D0}"/>
              </a:ext>
            </a:extLst>
          </p:cNvPr>
          <p:cNvSpPr txBox="1"/>
          <p:nvPr/>
        </p:nvSpPr>
        <p:spPr>
          <a:xfrm>
            <a:off x="214502" y="3000217"/>
            <a:ext cx="3454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水浴锅：融化胞衣外壳复合材料。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4368C109-AC98-40AA-850E-CA2C45E17F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3829858"/>
                  </p:ext>
                </p:extLst>
              </p:nvPr>
            </p:nvGraphicFramePr>
            <p:xfrm>
              <a:off x="-239873" y="3263461"/>
              <a:ext cx="2987131" cy="27889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131" cy="2788932"/>
                    </a:xfrm>
                    <a:prstGeom prst="rect">
                      <a:avLst/>
                    </a:prstGeom>
                  </am3d:spPr>
                  <am3d:camera>
                    <am3d:pos x="0" y="0" z="70356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161" d="1000000"/>
                    <am3d:preTrans dx="-1349798" dy="-41729" dz="1110013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34633" ay="74305" az="-107271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4368C109-AC98-40AA-850E-CA2C45E17F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9873" y="3263461"/>
                <a:ext cx="2987131" cy="278893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4115928-982E-4BCC-AEE2-5BBC1662E7E7}"/>
              </a:ext>
            </a:extLst>
          </p:cNvPr>
          <p:cNvSpPr txBox="1"/>
          <p:nvPr/>
        </p:nvSpPr>
        <p:spPr>
          <a:xfrm>
            <a:off x="5169355" y="2164704"/>
            <a:ext cx="254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凝固后做成圆形薄片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F288D3-095E-49B3-A8AF-EB9F2B754E6F}"/>
              </a:ext>
            </a:extLst>
          </p:cNvPr>
          <p:cNvSpPr txBox="1"/>
          <p:nvPr/>
        </p:nvSpPr>
        <p:spPr>
          <a:xfrm>
            <a:off x="4685396" y="4288595"/>
            <a:ext cx="409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熔融状直接注入两个半球壳模具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5318FB-4867-4202-8C5D-7282D53B5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13" b="9524"/>
          <a:stretch/>
        </p:blipFill>
        <p:spPr>
          <a:xfrm>
            <a:off x="4685396" y="4786021"/>
            <a:ext cx="2821207" cy="18107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0B99A4-B60F-4B3B-A76F-604DBB6DD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97" t="25417" r="41155" b="31900"/>
          <a:stretch/>
        </p:blipFill>
        <p:spPr>
          <a:xfrm>
            <a:off x="5479447" y="2770878"/>
            <a:ext cx="1229264" cy="129726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93F3B1E2-D2E5-43B2-9034-31885554473F}"/>
              </a:ext>
            </a:extLst>
          </p:cNvPr>
          <p:cNvSpPr/>
          <p:nvPr/>
        </p:nvSpPr>
        <p:spPr>
          <a:xfrm rot="20642265">
            <a:off x="3525088" y="3532849"/>
            <a:ext cx="792090" cy="1973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0162BD8-35A2-4958-98B0-32B862BC94CD}"/>
              </a:ext>
            </a:extLst>
          </p:cNvPr>
          <p:cNvSpPr/>
          <p:nvPr/>
        </p:nvSpPr>
        <p:spPr>
          <a:xfrm rot="2647876">
            <a:off x="3472317" y="4172203"/>
            <a:ext cx="792090" cy="1973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58280C1-2935-4865-96A0-1B599A2237B9}"/>
              </a:ext>
            </a:extLst>
          </p:cNvPr>
          <p:cNvSpPr/>
          <p:nvPr/>
        </p:nvSpPr>
        <p:spPr>
          <a:xfrm rot="696731">
            <a:off x="7435807" y="3238440"/>
            <a:ext cx="1465571" cy="2431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AB74D5-EA64-4014-A6B4-EE9F673DEF0F}"/>
              </a:ext>
            </a:extLst>
          </p:cNvPr>
          <p:cNvSpPr txBox="1"/>
          <p:nvPr/>
        </p:nvSpPr>
        <p:spPr>
          <a:xfrm rot="875483">
            <a:off x="7198322" y="2883901"/>
            <a:ext cx="274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用模具压或者高压气体吹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12F6560-8A37-44B7-BA33-0725D51C4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60" t="41664" r="55565" b="26107"/>
          <a:stretch/>
        </p:blipFill>
        <p:spPr>
          <a:xfrm>
            <a:off x="9932169" y="3835319"/>
            <a:ext cx="1917999" cy="165771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F0B432C-243D-42DA-9D45-B1270FA932D0}"/>
              </a:ext>
            </a:extLst>
          </p:cNvPr>
          <p:cNvSpPr txBox="1"/>
          <p:nvPr/>
        </p:nvSpPr>
        <p:spPr>
          <a:xfrm>
            <a:off x="10195765" y="3398352"/>
            <a:ext cx="165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形成半球壳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1C39F14-C8E0-48BA-A046-FC5A83F6CDB9}"/>
              </a:ext>
            </a:extLst>
          </p:cNvPr>
          <p:cNvSpPr/>
          <p:nvPr/>
        </p:nvSpPr>
        <p:spPr>
          <a:xfrm rot="20621003">
            <a:off x="8048982" y="5259595"/>
            <a:ext cx="1465571" cy="2431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DC2EF5-BA39-4E05-A295-F2158AC380A0}"/>
              </a:ext>
            </a:extLst>
          </p:cNvPr>
          <p:cNvSpPr txBox="1"/>
          <p:nvPr/>
        </p:nvSpPr>
        <p:spPr>
          <a:xfrm rot="20824282">
            <a:off x="7977125" y="4950572"/>
            <a:ext cx="14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直接形成</a:t>
            </a:r>
          </a:p>
        </p:txBody>
      </p:sp>
    </p:spTree>
    <p:extLst>
      <p:ext uri="{BB962C8B-B14F-4D97-AF65-F5344CB8AC3E}">
        <p14:creationId xmlns:p14="http://schemas.microsoft.com/office/powerpoint/2010/main" val="30155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034709-202D-4D41-961A-E494FEA0AB5B}"/>
              </a:ext>
            </a:extLst>
          </p:cNvPr>
          <p:cNvSpPr txBox="1"/>
          <p:nvPr/>
        </p:nvSpPr>
        <p:spPr>
          <a:xfrm>
            <a:off x="3673929" y="261256"/>
            <a:ext cx="484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温控胞衣小球生产设备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2310E-1B67-4B7B-B5E7-06FD471A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0" t="20994" r="18640" b="38772"/>
          <a:stretch/>
        </p:blipFill>
        <p:spPr>
          <a:xfrm>
            <a:off x="7932662" y="2093495"/>
            <a:ext cx="2586790" cy="2069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4F2BC3-5619-4192-97DE-1CC6B21FA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" r="28376" b="20877"/>
          <a:stretch/>
        </p:blipFill>
        <p:spPr>
          <a:xfrm rot="16200000">
            <a:off x="7716504" y="2894006"/>
            <a:ext cx="2763002" cy="51649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D09C35-7FBF-4929-AEE9-7EBA23FF16BC}"/>
              </a:ext>
            </a:extLst>
          </p:cNvPr>
          <p:cNvSpPr txBox="1"/>
          <p:nvPr/>
        </p:nvSpPr>
        <p:spPr>
          <a:xfrm>
            <a:off x="6123198" y="2497896"/>
            <a:ext cx="180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形成胞衣小球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74D8D8-13C9-48AF-863F-2A568285A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0" t="41664" r="55565" b="26107"/>
          <a:stretch/>
        </p:blipFill>
        <p:spPr>
          <a:xfrm>
            <a:off x="511502" y="2854950"/>
            <a:ext cx="1917999" cy="165771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E5446B6-DBBF-4852-AA5C-2D43DD80FFCE}"/>
              </a:ext>
            </a:extLst>
          </p:cNvPr>
          <p:cNvSpPr/>
          <p:nvPr/>
        </p:nvSpPr>
        <p:spPr>
          <a:xfrm>
            <a:off x="3140242" y="3230905"/>
            <a:ext cx="2955758" cy="646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13922C-3533-4273-83B1-12AC76BBB461}"/>
              </a:ext>
            </a:extLst>
          </p:cNvPr>
          <p:cNvSpPr txBox="1"/>
          <p:nvPr/>
        </p:nvSpPr>
        <p:spPr>
          <a:xfrm>
            <a:off x="3659121" y="2854950"/>
            <a:ext cx="191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两个半球粘合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377B23-EBC2-444B-92EE-74406943C99E}"/>
              </a:ext>
            </a:extLst>
          </p:cNvPr>
          <p:cNvSpPr txBox="1"/>
          <p:nvPr/>
        </p:nvSpPr>
        <p:spPr>
          <a:xfrm>
            <a:off x="345233" y="1212980"/>
            <a:ext cx="11028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思路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先生产出半球外壳，再由两个半球状外壳粘合成完整的小球外壳，之后向其中注入阻化液体。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85446F-1B08-411C-AFC5-7EC1770BCA72}"/>
              </a:ext>
            </a:extLst>
          </p:cNvPr>
          <p:cNvSpPr txBox="1"/>
          <p:nvPr/>
        </p:nvSpPr>
        <p:spPr>
          <a:xfrm>
            <a:off x="3256976" y="3779876"/>
            <a:ext cx="272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阻化液可用针管注射</a:t>
            </a:r>
          </a:p>
        </p:txBody>
      </p:sp>
    </p:spTree>
    <p:extLst>
      <p:ext uri="{BB962C8B-B14F-4D97-AF65-F5344CB8AC3E}">
        <p14:creationId xmlns:p14="http://schemas.microsoft.com/office/powerpoint/2010/main" val="98137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74F559-4964-460D-A14C-090D676C9AB0}"/>
              </a:ext>
            </a:extLst>
          </p:cNvPr>
          <p:cNvSpPr txBox="1"/>
          <p:nvPr/>
        </p:nvSpPr>
        <p:spPr>
          <a:xfrm>
            <a:off x="345233" y="1212980"/>
            <a:ext cx="11028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思路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借鉴药丸生产工艺，把胞衣外壳材料做成明胶软片，两片明胶软片直接由模具压成完整球壳，并且向其中注入阻化液体。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对材料要求高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A07DDF-BA00-4F2B-A06C-8894ED095409}"/>
              </a:ext>
            </a:extLst>
          </p:cNvPr>
          <p:cNvSpPr txBox="1"/>
          <p:nvPr/>
        </p:nvSpPr>
        <p:spPr>
          <a:xfrm>
            <a:off x="3673929" y="261256"/>
            <a:ext cx="484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温控胞衣小球生产设备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1225C9-162B-4642-9562-65CC82A99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32"/>
          <a:stretch/>
        </p:blipFill>
        <p:spPr>
          <a:xfrm>
            <a:off x="0" y="3682858"/>
            <a:ext cx="4805829" cy="2745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48B37D-DBF8-4CE4-B404-0948C6BFC240}"/>
              </a:ext>
            </a:extLst>
          </p:cNvPr>
          <p:cNvSpPr txBox="1"/>
          <p:nvPr/>
        </p:nvSpPr>
        <p:spPr>
          <a:xfrm>
            <a:off x="1191126" y="2990476"/>
            <a:ext cx="286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制造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明胶软片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48303C-57EB-47ED-A64B-B9B08A81B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9" t="19824" r="4629"/>
          <a:stretch/>
        </p:blipFill>
        <p:spPr>
          <a:xfrm>
            <a:off x="5253790" y="3148022"/>
            <a:ext cx="6212304" cy="38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C99350-8580-4EA4-91D5-6622249D0DE7}"/>
              </a:ext>
            </a:extLst>
          </p:cNvPr>
          <p:cNvSpPr txBox="1"/>
          <p:nvPr/>
        </p:nvSpPr>
        <p:spPr>
          <a:xfrm>
            <a:off x="3673929" y="261256"/>
            <a:ext cx="484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温控胞衣小球生产设备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DFE3F-1BFA-448E-A703-C8D4615A5AD3}"/>
              </a:ext>
            </a:extLst>
          </p:cNvPr>
          <p:cNvSpPr txBox="1"/>
          <p:nvPr/>
        </p:nvSpPr>
        <p:spPr>
          <a:xfrm>
            <a:off x="345233" y="1212980"/>
            <a:ext cx="11028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思路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借鉴药丸生产工艺，把胞衣外壳材料做成明胶软片，两片明胶软片直接由模具压成完整球壳，并且向其中注入阻化液体。</a:t>
            </a: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对材料要求高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554EF9-B0F6-48AA-911B-A2D4C356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16" y="2613360"/>
            <a:ext cx="6711121" cy="42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0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0318D7-6569-43C1-BF79-1AC8F546A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3" y="-359763"/>
            <a:ext cx="51435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BA9141-6567-4712-AD03-7594B249D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4" b="44918"/>
          <a:stretch/>
        </p:blipFill>
        <p:spPr>
          <a:xfrm>
            <a:off x="6545704" y="224852"/>
            <a:ext cx="5422974" cy="36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6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214</Words>
  <Application>Microsoft Office PowerPoint</Application>
  <PresentationFormat>宽屏</PresentationFormat>
  <Paragraphs>24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zc</dc:creator>
  <cp:lastModifiedBy>z zc</cp:lastModifiedBy>
  <cp:revision>4</cp:revision>
  <dcterms:created xsi:type="dcterms:W3CDTF">2021-11-16T11:00:22Z</dcterms:created>
  <dcterms:modified xsi:type="dcterms:W3CDTF">2021-12-17T10:49:04Z</dcterms:modified>
</cp:coreProperties>
</file>